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6858000" cx="12192000"/>
  <p:notesSz cx="6858000" cy="9144000"/>
  <p:embeddedFontLst>
    <p:embeddedFont>
      <p:font typeface="Corbel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7" roundtripDataSignature="AMtx7mhW22mfb3j6S9uDKL+BVcr7Y3D0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Corbel-regular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Corbel-italic.fntdata"/><Relationship Id="rId30" Type="http://schemas.openxmlformats.org/officeDocument/2006/relationships/slide" Target="slides/slide25.xml"/><Relationship Id="rId74" Type="http://schemas.openxmlformats.org/officeDocument/2006/relationships/font" Target="fonts/Corbel-bold.fntdata"/><Relationship Id="rId33" Type="http://schemas.openxmlformats.org/officeDocument/2006/relationships/slide" Target="slides/slide28.xml"/><Relationship Id="rId77" Type="http://customschemas.google.com/relationships/presentationmetadata" Target="metadata"/><Relationship Id="rId32" Type="http://schemas.openxmlformats.org/officeDocument/2006/relationships/slide" Target="slides/slide27.xml"/><Relationship Id="rId76" Type="http://schemas.openxmlformats.org/officeDocument/2006/relationships/font" Target="fonts/Corbel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1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5" name="Google Shape;685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5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Google Shape;25;p85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Google Shape;26;p85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Google Shape;27;p85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Google Shape;28;p85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" name="Google Shape;29;p85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" name="Google Shape;30;p85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1" name="Google Shape;31;p85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5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8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5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8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4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4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94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2" name="Google Shape;92;p9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5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5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8" name="Google Shape;98;p9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6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6" name="Google Shape;106;p96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9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9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7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7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3" name="Google Shape;113;p9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9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8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8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8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98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1" name="Google Shape;121;p98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2" name="Google Shape;122;p9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9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99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8" name="Google Shape;128;p99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9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9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00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10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0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1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01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1" name="Google Shape;141;p10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0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0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4" name="Google Shape;44;p8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5" name="Google Shape;45;p8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8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1" name="Google Shape;51;p8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8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9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9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8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0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3" name="Google Shape;63;p90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4" name="Google Shape;64;p90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5" name="Google Shape;65;p90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6" name="Google Shape;66;p9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2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2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7" name="Google Shape;77;p92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8" name="Google Shape;78;p9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3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3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93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5" name="Google Shape;85;p9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4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84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8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8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8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8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8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8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84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8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8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8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Relationship Id="rId4" Type="http://schemas.openxmlformats.org/officeDocument/2006/relationships/image" Target="../media/image7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Relationship Id="rId5" Type="http://schemas.openxmlformats.org/officeDocument/2006/relationships/image" Target="../media/image75.png"/><Relationship Id="rId6" Type="http://schemas.openxmlformats.org/officeDocument/2006/relationships/image" Target="../media/image7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png"/><Relationship Id="rId4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4.png"/><Relationship Id="rId4" Type="http://schemas.openxmlformats.org/officeDocument/2006/relationships/image" Target="../media/image10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/>
              <a:t>Java Class</a:t>
            </a:r>
            <a:endParaRPr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Day 10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  <p:sp>
        <p:nvSpPr>
          <p:cNvPr id="150" name="Google Shape;150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7" name="Google Shape;32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042" y="1492150"/>
            <a:ext cx="9061916" cy="387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" name="Google Shape;33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393382" cy="683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06"/>
          <p:cNvPicPr preferRelativeResize="0"/>
          <p:nvPr/>
        </p:nvPicPr>
        <p:blipFill rotWithShape="1">
          <a:blip r:embed="rId4">
            <a:alphaModFix/>
          </a:blip>
          <a:srcRect b="0" l="0" r="0" t="21948"/>
          <a:stretch/>
        </p:blipFill>
        <p:spPr>
          <a:xfrm>
            <a:off x="7378933" y="1364617"/>
            <a:ext cx="4813067" cy="547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06"/>
          <p:cNvPicPr preferRelativeResize="0"/>
          <p:nvPr/>
        </p:nvPicPr>
        <p:blipFill rotWithShape="1">
          <a:blip r:embed="rId4">
            <a:alphaModFix/>
          </a:blip>
          <a:srcRect b="82648" l="0" r="67495" t="0"/>
          <a:stretch/>
        </p:blipFill>
        <p:spPr>
          <a:xfrm>
            <a:off x="3150775" y="5422673"/>
            <a:ext cx="1662294" cy="12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12214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3036" y="1127922"/>
            <a:ext cx="3065909" cy="573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8945" y="1991532"/>
            <a:ext cx="3480262" cy="486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41389" y="1055715"/>
            <a:ext cx="1550611" cy="580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0" name="Google Shape;35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934" y="1283615"/>
            <a:ext cx="6446618" cy="39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531331" cy="590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09"/>
          <p:cNvPicPr preferRelativeResize="0"/>
          <p:nvPr/>
        </p:nvPicPr>
        <p:blipFill rotWithShape="1">
          <a:blip r:embed="rId4">
            <a:alphaModFix/>
          </a:blip>
          <a:srcRect b="17979" l="0" r="0" t="0"/>
          <a:stretch/>
        </p:blipFill>
        <p:spPr>
          <a:xfrm>
            <a:off x="5286840" y="1989395"/>
            <a:ext cx="3721509" cy="48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7032" y="3403422"/>
            <a:ext cx="3283119" cy="345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98598" y="0"/>
            <a:ext cx="1568531" cy="337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" y="5897593"/>
            <a:ext cx="5619404" cy="960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6" name="Google Shape;36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842835" cy="663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2834" y="-1"/>
            <a:ext cx="5223333" cy="66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42514" y="3715788"/>
            <a:ext cx="1949486" cy="314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42515" y="-3"/>
            <a:ext cx="1949486" cy="314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5" name="Google Shape;37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40" y="78653"/>
            <a:ext cx="10684567" cy="673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243" y="1822191"/>
            <a:ext cx="4019757" cy="503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112"/>
          <p:cNvPicPr preferRelativeResize="0"/>
          <p:nvPr/>
        </p:nvPicPr>
        <p:blipFill rotWithShape="1">
          <a:blip r:embed="rId3">
            <a:alphaModFix/>
          </a:blip>
          <a:srcRect b="0" l="0" r="55509" t="0"/>
          <a:stretch/>
        </p:blipFill>
        <p:spPr>
          <a:xfrm>
            <a:off x="0" y="0"/>
            <a:ext cx="4031673" cy="550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3242" y="2381371"/>
            <a:ext cx="3899100" cy="312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12"/>
          <p:cNvPicPr preferRelativeResize="0"/>
          <p:nvPr/>
        </p:nvPicPr>
        <p:blipFill rotWithShape="1">
          <a:blip r:embed="rId3">
            <a:alphaModFix/>
          </a:blip>
          <a:srcRect b="0" l="56835" r="0" t="0"/>
          <a:stretch/>
        </p:blipFill>
        <p:spPr>
          <a:xfrm>
            <a:off x="4031673" y="-1"/>
            <a:ext cx="3911569" cy="550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0" name="Google Shape;39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4299" y="1066678"/>
            <a:ext cx="4883401" cy="472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863" y="-1"/>
            <a:ext cx="1069627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dk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6" name="Google Shape;156;p2"/>
          <p:cNvSpPr txBox="1"/>
          <p:nvPr>
            <p:ph idx="12" type="sldNum"/>
          </p:nvPr>
        </p:nvSpPr>
        <p:spPr>
          <a:xfrm>
            <a:off x="10391957" y="5596180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7" name="Google Shape;157;p2"/>
          <p:cNvGrpSpPr/>
          <p:nvPr/>
        </p:nvGrpSpPr>
        <p:grpSpPr>
          <a:xfrm>
            <a:off x="1009711" y="968913"/>
            <a:ext cx="10172570" cy="2664320"/>
            <a:chOff x="4772" y="4053"/>
            <a:chExt cx="10172570" cy="2664320"/>
          </a:xfrm>
        </p:grpSpPr>
        <p:sp>
          <p:nvSpPr>
            <p:cNvPr id="158" name="Google Shape;158;p2"/>
            <p:cNvSpPr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9411"/>
                  </a:srgbClr>
                </a:gs>
                <a:gs pos="100000">
                  <a:srgbClr val="239AD4">
                    <a:alpha val="89411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solidFill>
              <a:srgbClr val="CBE2F7">
                <a:alpha val="89411"/>
              </a:srgbClr>
            </a:solidFill>
            <a:ln cap="rnd" cmpd="sng" w="9525">
              <a:solidFill>
                <a:srgbClr val="CBE2F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TOEIC(7/24) 6/6~7/11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TEPS(7/16) 6/29~7/12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0000"/>
                  </a:srgbClr>
                </a:gs>
                <a:gs pos="100000">
                  <a:srgbClr val="239AD4">
                    <a:alpha val="8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solidFill>
              <a:srgbClr val="CBE2F7">
                <a:alpha val="89411"/>
              </a:srgbClr>
            </a:solidFill>
            <a:ln cap="rnd" cmpd="sng" w="9525">
              <a:solidFill>
                <a:srgbClr val="CBE2F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TOEIC(8/07) 6/20~7/25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TOEIC(8/21) 7/ 4 ~ 8/ 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(8/06)  6/20~7/17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(8/20)  7/ 4 ~7/31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Big Data Analyst(10/1)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8/29~9/2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ADsP(8.28)  8/1~8/5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9411"/>
                  </a:srgbClr>
                </a:gs>
                <a:gs pos="100000">
                  <a:srgbClr val="239AD4">
                    <a:alpha val="69411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solidFill>
              <a:srgbClr val="CBE2F7">
                <a:alpha val="89411"/>
              </a:srgbClr>
            </a:solidFill>
            <a:ln cap="rnd" cmpd="sng" w="9525">
              <a:solidFill>
                <a:srgbClr val="CBE2F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0000"/>
                  </a:srgbClr>
                </a:gs>
                <a:gs pos="100000">
                  <a:srgbClr val="239AD4">
                    <a:alpha val="6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solidFill>
              <a:srgbClr val="CBE2F7">
                <a:alpha val="89411"/>
              </a:srgbClr>
            </a:solidFill>
            <a:ln cap="rnd" cmpd="sng" w="9525">
              <a:solidFill>
                <a:srgbClr val="CBE2F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 txBox="1"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49411"/>
                  </a:srgbClr>
                </a:gs>
                <a:gs pos="100000">
                  <a:srgbClr val="239AD4">
                    <a:alpha val="49411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4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solidFill>
              <a:srgbClr val="CBE2F7">
                <a:alpha val="89411"/>
              </a:srgbClr>
            </a:solidFill>
            <a:ln cap="rnd" cmpd="sng" w="9525">
              <a:solidFill>
                <a:srgbClr val="CBE2F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 txBox="1"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78" name="Google Shape;1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2839" y="3857502"/>
            <a:ext cx="2217833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582" y="3834937"/>
            <a:ext cx="3740625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b="-1535" l="0" r="53539" t="0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www.dataq.or.kr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www.teps.or.kr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www.toeic.co.kr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4164" y="5375482"/>
            <a:ext cx="4692891" cy="93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"/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austiny.snu.ac.kr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6" name="Google Shape;18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509" y="5375482"/>
            <a:ext cx="4525179" cy="70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"/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austin.sogang.ac.kr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2" name="Google Shape;40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35050" cy="6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255" y="1673578"/>
            <a:ext cx="4762745" cy="198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9" name="Google Shape;409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010996" cy="683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1607" y="4372495"/>
            <a:ext cx="3350393" cy="2485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6" name="Google Shape;41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6" y="0"/>
            <a:ext cx="3289069" cy="684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17"/>
          <p:cNvPicPr preferRelativeResize="0"/>
          <p:nvPr/>
        </p:nvPicPr>
        <p:blipFill rotWithShape="1">
          <a:blip r:embed="rId4">
            <a:alphaModFix/>
          </a:blip>
          <a:srcRect b="0" l="50853" r="0" t="0"/>
          <a:stretch/>
        </p:blipFill>
        <p:spPr>
          <a:xfrm>
            <a:off x="7448204" y="1727983"/>
            <a:ext cx="4743796" cy="511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17"/>
          <p:cNvPicPr preferRelativeResize="0"/>
          <p:nvPr/>
        </p:nvPicPr>
        <p:blipFill rotWithShape="1">
          <a:blip r:embed="rId4">
            <a:alphaModFix/>
          </a:blip>
          <a:srcRect b="0" l="0" r="65925" t="0"/>
          <a:stretch/>
        </p:blipFill>
        <p:spPr>
          <a:xfrm>
            <a:off x="3570315" y="1167418"/>
            <a:ext cx="3649289" cy="567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4" name="Google Shape;42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810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18"/>
          <p:cNvPicPr preferRelativeResize="0"/>
          <p:nvPr/>
        </p:nvPicPr>
        <p:blipFill rotWithShape="1">
          <a:blip r:embed="rId4">
            <a:alphaModFix/>
          </a:blip>
          <a:srcRect b="37533" l="0" r="57781" t="0"/>
          <a:stretch/>
        </p:blipFill>
        <p:spPr>
          <a:xfrm>
            <a:off x="9576263" y="1632434"/>
            <a:ext cx="2615738" cy="5225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1" name="Google Shape;431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344329" cy="612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2466" y="3283526"/>
            <a:ext cx="4039533" cy="357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8" name="Google Shape;43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274475" cy="615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1680" y="2560320"/>
            <a:ext cx="3510320" cy="429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5" name="Google Shape;445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039513" cy="61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0234" y="1047938"/>
            <a:ext cx="2931622" cy="581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146" y="237961"/>
            <a:ext cx="9855707" cy="638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8" name="Google Shape;458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4920" y="733286"/>
            <a:ext cx="5042159" cy="539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5" name="Google Shape;465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25" y="1"/>
            <a:ext cx="1073978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3"/>
          <p:cNvGrpSpPr/>
          <p:nvPr/>
        </p:nvGrpSpPr>
        <p:grpSpPr>
          <a:xfrm>
            <a:off x="1441158" y="719667"/>
            <a:ext cx="2833130" cy="3809804"/>
            <a:chOff x="0" y="0"/>
            <a:chExt cx="2833130" cy="3809804"/>
          </a:xfrm>
        </p:grpSpPr>
        <p:cxnSp>
          <p:nvCxnSpPr>
            <p:cNvPr id="193" name="Google Shape;193;p3"/>
            <p:cNvCxnSpPr/>
            <p:nvPr/>
          </p:nvCxnSpPr>
          <p:spPr>
            <a:xfrm>
              <a:off x="0" y="0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4" name="Google Shape;194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Wed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Thu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t/>
              </a:r>
              <a:endParaRPr b="0" i="0" sz="1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Main</a:t>
              </a:r>
              <a:endParaRPr b="0" i="0" sz="18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8" name="Google Shape;198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9" name="Google Shape;199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Main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2" name="Google Shape;202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Main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" name="Google Shape;204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5" name="Google Shape;205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Main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7" name="Google Shape;207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8" name="Google Shape;208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0" name="Google Shape;210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3" name="Google Shape;213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4" name="Google Shape;214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6" name="Google Shape;216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7" name="Google Shape;217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9" name="Google Shape;219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0" name="Google Shape;220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Recap, Test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2" name="Google Shape;222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3" name="Google Shape;223;p3"/>
          <p:cNvGrpSpPr/>
          <p:nvPr/>
        </p:nvGrpSpPr>
        <p:grpSpPr>
          <a:xfrm>
            <a:off x="6656916" y="719667"/>
            <a:ext cx="2833130" cy="3809804"/>
            <a:chOff x="0" y="0"/>
            <a:chExt cx="2833130" cy="3809804"/>
          </a:xfrm>
        </p:grpSpPr>
        <p:cxnSp>
          <p:nvCxnSpPr>
            <p:cNvPr id="224" name="Google Shape;224;p3"/>
            <p:cNvCxnSpPr/>
            <p:nvPr/>
          </p:nvCxnSpPr>
          <p:spPr>
            <a:xfrm>
              <a:off x="0" y="85072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5" name="Google Shape;225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rbe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Fri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" name="Google Shape;229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0" name="Google Shape;230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2" name="Google Shape;232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5" name="Google Shape;235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8" name="Google Shape;238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9" name="Google Shape;239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2" name="Google Shape;242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 Recap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Main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44" name="Google Shape;244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8" name="Google Shape;248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50" name="Google Shape;250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1" name="Google Shape;251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Test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3" name="Google Shape;253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4" name="Google Shape;254;p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5" name="Google Shape;255;p3"/>
          <p:cNvGrpSpPr/>
          <p:nvPr/>
        </p:nvGrpSpPr>
        <p:grpSpPr>
          <a:xfrm>
            <a:off x="1379048" y="4846950"/>
            <a:ext cx="9113003" cy="1381680"/>
            <a:chOff x="4275" y="5592"/>
            <a:chExt cx="9113003" cy="1381680"/>
          </a:xfrm>
        </p:grpSpPr>
        <p:sp>
          <p:nvSpPr>
            <p:cNvPr id="256" name="Google Shape;256;p3"/>
            <p:cNvSpPr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 txBox="1"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solidFill>
              <a:srgbClr val="CBE2F7">
                <a:alpha val="89411"/>
              </a:srgbClr>
            </a:solidFill>
            <a:ln cap="rnd" cmpd="sng" w="9525">
              <a:solidFill>
                <a:srgbClr val="CBE2F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Basic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HTML, CSS, JS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solidFill>
              <a:srgbClr val="CBE2F7">
                <a:alpha val="89411"/>
              </a:srgbClr>
            </a:solidFill>
            <a:ln cap="rnd" cmpd="sng" w="9525">
              <a:solidFill>
                <a:srgbClr val="CBE2F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 txBox="1"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Intermediate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Database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 txBox="1"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solidFill>
              <a:srgbClr val="CBE2F7">
                <a:alpha val="89411"/>
              </a:srgbClr>
            </a:solidFill>
            <a:ln cap="rnd" cmpd="sng" w="9525">
              <a:solidFill>
                <a:srgbClr val="CBE2F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 txBox="1"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solidFill>
              <a:srgbClr val="CBE2F7">
                <a:alpha val="89411"/>
              </a:srgbClr>
            </a:solidFill>
            <a:ln cap="rnd" cmpd="sng" w="9525">
              <a:solidFill>
                <a:srgbClr val="CBE2F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 txBox="1"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 txBox="1"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solidFill>
              <a:srgbClr val="CBE2F7">
                <a:alpha val="89411"/>
              </a:srgbClr>
            </a:solidFill>
            <a:ln cap="rnd" cmpd="sng" w="9525">
              <a:solidFill>
                <a:srgbClr val="CBE2F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 txBox="1"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1" name="Google Shape;471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855" y="0"/>
            <a:ext cx="9798554" cy="61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9677" y="4031630"/>
            <a:ext cx="4750044" cy="278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8" name="Google Shape;478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08017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4300" y="3808575"/>
            <a:ext cx="2781225" cy="30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5" name="Google Shape;485;p127"/>
          <p:cNvPicPr preferRelativeResize="0"/>
          <p:nvPr/>
        </p:nvPicPr>
        <p:blipFill rotWithShape="1">
          <a:blip r:embed="rId4">
            <a:alphaModFix/>
          </a:blip>
          <a:srcRect b="0" l="1689" r="2373" t="3531"/>
          <a:stretch/>
        </p:blipFill>
        <p:spPr>
          <a:xfrm>
            <a:off x="16477" y="0"/>
            <a:ext cx="9443258" cy="590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2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1" name="Google Shape;491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5394960" cy="681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4960" y="1441538"/>
            <a:ext cx="5221261" cy="537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8" name="Google Shape;498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7376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4" name="Google Shape;50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325"/>
            <a:ext cx="10113012" cy="606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4779" y="47325"/>
            <a:ext cx="5027221" cy="3892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1" name="Google Shape;511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18" y="44131"/>
            <a:ext cx="9677897" cy="620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7" name="Google Shape;517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070764" cy="686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0764" y="0"/>
            <a:ext cx="4718292" cy="596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32"/>
          <p:cNvPicPr preferRelativeResize="0"/>
          <p:nvPr/>
        </p:nvPicPr>
        <p:blipFill rotWithShape="1">
          <a:blip r:embed="rId5">
            <a:alphaModFix/>
          </a:blip>
          <a:srcRect b="85871" l="0" r="0" t="0"/>
          <a:stretch/>
        </p:blipFill>
        <p:spPr>
          <a:xfrm>
            <a:off x="5070764" y="5894490"/>
            <a:ext cx="4610337" cy="34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78191" y="3499659"/>
            <a:ext cx="2413809" cy="3358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6" name="Google Shape;526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774" y="282413"/>
            <a:ext cx="9760452" cy="629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81" name="Google Shape;281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999" y="2438399"/>
            <a:ext cx="3079908" cy="266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1944" y="2438399"/>
            <a:ext cx="3797495" cy="222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1095" y="2438399"/>
            <a:ext cx="3213265" cy="2546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7" name="Google Shape;537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99"/>
            <a:ext cx="12192001" cy="6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3" name="Google Shape;543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5231"/>
            <a:ext cx="12192000" cy="564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9" name="Google Shape;549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63" y="272888"/>
            <a:ext cx="12135474" cy="63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5" name="Google Shape;555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4775"/>
            <a:ext cx="12192000" cy="6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1" name="Google Shape;561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0000"/>
            <a:ext cx="12192000" cy="5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7" name="Google Shape;567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54" y="0"/>
            <a:ext cx="118092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3" name="Google Shape;573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7" y="241136"/>
            <a:ext cx="12154525" cy="637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4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9" name="Google Shape;579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074969" cy="513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4218" y="3945829"/>
            <a:ext cx="6497782" cy="2912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4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6" name="Google Shape;586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15" y="749162"/>
            <a:ext cx="12071970" cy="53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4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2" name="Google Shape;592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282" y="949197"/>
            <a:ext cx="11373435" cy="4959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Java</a:t>
            </a:r>
            <a:endParaRPr/>
          </a:p>
        </p:txBody>
      </p:sp>
      <p:sp>
        <p:nvSpPr>
          <p:cNvPr id="290" name="Google Shape;290;p5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10"/>
              <a:buChar char="•"/>
            </a:pPr>
            <a:r>
              <a:rPr lang="en-US"/>
              <a:t>13 Exception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13.1 Exception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13.1.1 Basic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13.1.2 Advance 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13.2 Throw / Throws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13.2.1 Basic 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13.2.2 Advance 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13.3 Exam	</a:t>
            </a:r>
            <a:endParaRPr/>
          </a:p>
        </p:txBody>
      </p:sp>
      <p:sp>
        <p:nvSpPr>
          <p:cNvPr id="291" name="Google Shape;291;p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5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0015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8" name="Google Shape;598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79" y="857118"/>
            <a:ext cx="11500441" cy="5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4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4" name="Google Shape;604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7" y="72852"/>
            <a:ext cx="12154525" cy="671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4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0" name="Google Shape;610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830" y="545952"/>
            <a:ext cx="11462339" cy="576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4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6" name="Google Shape;616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050" y="187158"/>
            <a:ext cx="11671900" cy="648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4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2" name="Google Shape;622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8711"/>
            <a:ext cx="12192000" cy="486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5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8" name="Google Shape;628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944964" cy="562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9942" y="3864202"/>
            <a:ext cx="7462058" cy="299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5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5" name="Google Shape;63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8" y="1517552"/>
            <a:ext cx="12116423" cy="382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5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1" name="Google Shape;641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425"/>
            <a:ext cx="12192000" cy="666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5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7" name="Google Shape;64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3501"/>
            <a:ext cx="12192000" cy="4610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5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3" name="Google Shape;653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797" y="0"/>
            <a:ext cx="1082240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593" y="615805"/>
            <a:ext cx="8026813" cy="5626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5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9" name="Google Shape;659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5902"/>
            <a:ext cx="12192000" cy="5186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5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5" name="Google Shape;665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16" y="18874"/>
            <a:ext cx="12021168" cy="682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5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1" name="Google Shape;671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289" y="244311"/>
            <a:ext cx="11119421" cy="636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5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7" name="Google Shape;677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71" y="0"/>
            <a:ext cx="116900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5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81"/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688" name="Google Shape;688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81"/>
            <p:cNvPicPr preferRelativeResize="0"/>
            <p:nvPr/>
          </p:nvPicPr>
          <p:blipFill rotWithShape="1">
            <a:blip r:embed="rId4">
              <a:alphaModFix/>
            </a:blip>
            <a:srcRect b="22212" l="0" r="0" t="0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0" name="Google Shape;690;p8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696" name="Google Shape;696;p82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not yet…</a:t>
            </a:r>
            <a:endParaRPr/>
          </a:p>
        </p:txBody>
      </p:sp>
      <p:sp>
        <p:nvSpPr>
          <p:cNvPr id="697" name="Google Shape;697;p82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0" y="2063750"/>
            <a:ext cx="58420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8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" name="Google Shape;30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"/>
            <a:ext cx="851733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02"/>
          <p:cNvSpPr txBox="1"/>
          <p:nvPr/>
        </p:nvSpPr>
        <p:spPr>
          <a:xfrm>
            <a:off x="2390425" y="4246400"/>
            <a:ext cx="2973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rbel"/>
                <a:ea typeface="Corbel"/>
                <a:cs typeface="Corbel"/>
                <a:sym typeface="Corbel"/>
              </a:rPr>
              <a:t>ul : unordered list</a:t>
            </a:r>
            <a:endParaRPr sz="3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rbel"/>
                <a:ea typeface="Corbel"/>
                <a:cs typeface="Corbel"/>
                <a:sym typeface="Corbel"/>
              </a:rPr>
              <a:t>li  : list item</a:t>
            </a:r>
            <a:endParaRPr sz="30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5544"/>
            <a:ext cx="7198822" cy="669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0633" y="1244450"/>
            <a:ext cx="5051367" cy="56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960" cy="517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0465" y="1726936"/>
            <a:ext cx="3594285" cy="513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4750" y="1682484"/>
            <a:ext cx="3499030" cy="322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43780" y="271185"/>
            <a:ext cx="1448909" cy="658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2021-02-07T13:43:02Z</dcterms:created>
  <dc:creator>윤근수</dc:creator>
</cp:coreProperties>
</file>